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Raleway" panose="020B0604020202020204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c767caa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c767caab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c767caab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4c767caab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c767caab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c767caab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c767caab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c767caab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c767caab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c767caab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c767caab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c767caab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c767caab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4c767caab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4c767caab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4c767caab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c767caab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4c767caab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4c767caab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4c767caab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4c767caab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4c767caab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c767caab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c767caab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4c767caab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4c767caab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4c767caab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4c767caab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4c767caab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4c767caab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4c8ef77d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4c8ef77d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4c767caab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4c767caab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c8ef77d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c8ef77d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c8ef77d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c8ef77d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4c767caa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4c767caa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c767caa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c767caa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4c767caab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4c767caab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c767caab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c767caab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c767caab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c767caab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c767caa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c767caa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c767caab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c767caab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Plant Identification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Decora Rubber Plant          </a:t>
            </a:r>
            <a:r>
              <a:rPr lang="en" sz="2400" b="0" i="1" dirty="0"/>
              <a:t>Ficus elastica "Decora" cv.</a:t>
            </a:r>
            <a:endParaRPr sz="2400" b="0" i="1" dirty="0"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9775" y="1068425"/>
            <a:ext cx="3972150" cy="39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Decora Rubber Plant          </a:t>
            </a:r>
            <a:r>
              <a:rPr lang="en" sz="2400" b="0" i="1" dirty="0"/>
              <a:t>Ficus elastica "Decora" cv.</a:t>
            </a:r>
            <a:endParaRPr sz="2400" b="0" i="1" dirty="0"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It is noted for its thick, leathery, glossy, dark green leaves (to 12” long and 5” wide) and pink to purplish stipules.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 </a:t>
            </a:r>
            <a:r>
              <a:rPr lang="en"/>
              <a:t>Water regularly during the growing season. Avoid overwatering. Reduce watering from fall to late winter.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During the active growing months of spring and summer, fertilize with a liquid plant food once per month.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bright indirect light or part shade with protection from afternoon sun.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2-10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 cuttings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Prayer Plant			</a:t>
            </a:r>
            <a:r>
              <a:rPr lang="en" sz="2400" b="0" i="1" dirty="0"/>
              <a:t> Maranta leuconera</a:t>
            </a:r>
            <a:endParaRPr sz="2400" b="0" i="1" dirty="0"/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0850" y="1159025"/>
            <a:ext cx="4161451" cy="3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Prayer Plant	                </a:t>
            </a:r>
            <a:r>
              <a:rPr lang="en" sz="2400" b="0" i="1" dirty="0"/>
              <a:t>Maranta leuconera</a:t>
            </a:r>
            <a:endParaRPr sz="2400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25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Description: </a:t>
            </a:r>
            <a:r>
              <a:rPr lang="en" dirty="0"/>
              <a:t>an evergreen, rhizomatous, low-growing, clump-forming, tropical perennial that is noted for its beautiful foliage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Water:  </a:t>
            </a:r>
            <a:r>
              <a:rPr lang="en" dirty="0"/>
              <a:t>Keep soils consistently moist,  but reduce soil moisture from autumn to late winter.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Fertilizer:</a:t>
            </a:r>
            <a:r>
              <a:rPr lang="en" dirty="0"/>
              <a:t>   fertilize monthly during the growing season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Light:</a:t>
            </a:r>
            <a:r>
              <a:rPr lang="en" dirty="0"/>
              <a:t>  bright indoor light but no strong direct sun. BEWARE:  too much sun will bleach out the attractive leaf colors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Size and growth rate: </a:t>
            </a:r>
            <a:r>
              <a:rPr lang="en" dirty="0"/>
              <a:t>1-2 feet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/>
              <a:t>Propagation:</a:t>
            </a:r>
            <a:r>
              <a:rPr lang="en" dirty="0"/>
              <a:t> cutting or division 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Boston Fern		      </a:t>
            </a:r>
            <a:r>
              <a:rPr lang="en" sz="2400" b="0" i="1" dirty="0"/>
              <a:t>Nephrolepis exaltata cv.</a:t>
            </a:r>
            <a:endParaRPr sz="2400" b="0" i="1" dirty="0"/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200" y="1282650"/>
            <a:ext cx="5031458" cy="3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Boston Fern		           </a:t>
            </a:r>
            <a:r>
              <a:rPr lang="en" sz="2400" b="0" i="1" dirty="0"/>
              <a:t>Nephrolepis exaltata cv.</a:t>
            </a:r>
            <a:endParaRPr sz="2400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Description: </a:t>
            </a:r>
            <a:r>
              <a:rPr lang="en" dirty="0"/>
              <a:t>It is an evergreen fern that grows with an upright spreading habit. Sword-shaped fronds have shallow toothed to entire pinnae.  Fronds initially grow upward but arch gracefully with age.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Water:  </a:t>
            </a:r>
            <a:r>
              <a:rPr lang="en" dirty="0"/>
              <a:t>Soils should be kept consistently moist, with only a slight reduction in watering from fall to late winter. Prefers humid conditions.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Fertilizer:</a:t>
            </a:r>
            <a:r>
              <a:rPr lang="en" dirty="0"/>
              <a:t>   Weak fertilizer applications may be made monthly from spring to early fall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Light:</a:t>
            </a:r>
            <a:r>
              <a:rPr lang="en" dirty="0"/>
              <a:t>  bright indirect light with no direct sun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Size and growth rate: </a:t>
            </a:r>
            <a:r>
              <a:rPr lang="en" dirty="0"/>
              <a:t>3 feet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/>
              <a:t>Propagation:</a:t>
            </a:r>
            <a:r>
              <a:rPr lang="en" dirty="0"/>
              <a:t> Cuttings.  Place plastic bag over cutting and place in indirect sunlight.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Parlor Ivy				      </a:t>
            </a:r>
            <a:r>
              <a:rPr lang="en" sz="2400" b="0" i="1" dirty="0"/>
              <a:t>Philodendron scandens</a:t>
            </a:r>
            <a:endParaRPr sz="2400" b="0" i="1" dirty="0"/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2100" y="1196100"/>
            <a:ext cx="5027033" cy="3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Parlor Ivy				     </a:t>
            </a:r>
            <a:r>
              <a:rPr lang="en" sz="2400" b="0" i="1" dirty="0"/>
              <a:t>Philodendron scandens</a:t>
            </a:r>
            <a:endParaRPr sz="2400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Features bright, glossy, heart-shaped, dark green leaves that grow on a vine.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</a:t>
            </a:r>
            <a:r>
              <a:rPr lang="en"/>
              <a:t>Water regularly in the growing season, but reduce watering in fall to late winter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as needed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 bright indirect light,  avoid full sun. Tolerant of shade.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4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Propagate by stem cuttings in spring. Pinch trailing stems to promote bushier growth.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Swedish Ivy	                  </a:t>
            </a:r>
            <a:r>
              <a:rPr lang="en" sz="2400" b="0" i="1" dirty="0"/>
              <a:t>Plectranthus australis</a:t>
            </a:r>
            <a:endParaRPr sz="2400" b="0" i="1" dirty="0"/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200" y="1208475"/>
            <a:ext cx="5027036" cy="3770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Swedish Ivy		             </a:t>
            </a:r>
            <a:r>
              <a:rPr lang="en" sz="2400" b="0" i="1" dirty="0"/>
              <a:t>Plectranthus australis</a:t>
            </a:r>
            <a:endParaRPr sz="2400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Leaves on a growing Swedish ivy plant are glossy with scalloped edges. Tubular mauve to white flowers appear in spring throughout summer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</a:t>
            </a:r>
            <a:r>
              <a:rPr lang="en"/>
              <a:t>regular, even moisture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as needed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 bright, mostly sunny exposures. Containers may be taken outside in summer but must be overwintered indoors.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2-3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cuttings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Norfolk Island Pine	                </a:t>
            </a:r>
            <a:r>
              <a:rPr lang="en" sz="2400" b="0" i="1" dirty="0"/>
              <a:t>Araucaria heterophylla</a:t>
            </a:r>
            <a:endParaRPr sz="2400" b="0" i="1" dirty="0"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152475"/>
            <a:ext cx="8520599" cy="3497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African violet		                  </a:t>
            </a:r>
            <a:r>
              <a:rPr lang="en" sz="2400" b="0" i="1"/>
              <a:t>Saintpaulia ionantha</a:t>
            </a:r>
            <a:endParaRPr sz="2400" b="0" i="1"/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475" y="1245550"/>
            <a:ext cx="5064548" cy="377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African violet		                  </a:t>
            </a:r>
            <a:r>
              <a:rPr lang="en" sz="2400" b="0" i="1"/>
              <a:t>Saintpaulia ionantha</a:t>
            </a:r>
            <a:endParaRPr sz="240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It is a low, compact plant with attractive dark green, thick, hairy leaves. The violet-like flowers are borne in small panicles just above the foliage.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</a:t>
            </a:r>
            <a:r>
              <a:rPr lang="en"/>
              <a:t>The soil should be kept moist at all times, but it is desirable to keep the foliage dry.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growers prefer one that has a higher phosphorus count (e.g. 15-30-15). It is believed to improve flowering.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 While they require good light, direct sunlight is not necessary. Windows facing north or east provide favorable light conditions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0.5 - 0.75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 leaf cuttings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Dwarf Schefflera               </a:t>
            </a:r>
            <a:r>
              <a:rPr lang="en" sz="2400" b="0" i="1"/>
              <a:t> Schefflera arboricola</a:t>
            </a:r>
            <a:endParaRPr sz="2400" b="0" i="1"/>
          </a:p>
        </p:txBody>
      </p:sp>
      <p:pic>
        <p:nvPicPr>
          <p:cNvPr id="186" name="Google Shape;1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125" y="1208450"/>
            <a:ext cx="6705748" cy="3770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Dwarf Schefflera               </a:t>
            </a:r>
            <a:r>
              <a:rPr lang="en" sz="2400" b="0" i="1"/>
              <a:t> Schefflera arboricola</a:t>
            </a:r>
            <a:endParaRPr sz="240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>
                <a:solidFill>
                  <a:srgbClr val="636B4F"/>
                </a:solidFill>
              </a:rPr>
              <a:t>an evergreen shrub or small tree with glossy, slender-stalked, compound, palmate, evergreen leaves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</a:t>
            </a:r>
            <a:r>
              <a:rPr lang="en"/>
              <a:t>Avoid overwatering. Best to deeply water and then allow soils to nearly dry before applying an additional deep watering.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unnecessary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 bright light at east, west or southern windows in curtain filtered sun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3-6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 stem cutting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Peace Lily              </a:t>
            </a:r>
            <a:r>
              <a:rPr lang="en" sz="2400" b="0" i="1"/>
              <a:t>                                 Spathiphyllum cvs.</a:t>
            </a:r>
            <a:endParaRPr sz="2400" b="0" i="1"/>
          </a:p>
        </p:txBody>
      </p:sp>
      <p:pic>
        <p:nvPicPr>
          <p:cNvPr id="198" name="Google Shape;1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600" y="1068425"/>
            <a:ext cx="3874791" cy="388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Peace Lily              </a:t>
            </a:r>
            <a:r>
              <a:rPr lang="en" sz="2400" b="0" i="1"/>
              <a:t>                                 Spathiphyllum cvs.</a:t>
            </a:r>
            <a:endParaRPr sz="240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Spathiphyllum is Greek for leaf-spathe, referring to the character of the spathe, which is the bract or leaf surrounding or subtending a thick, protruding flower cluster. This easy care plant has beautiful glossy green leaves and the unusual ability to blossom in medium light.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</a:t>
            </a:r>
            <a:r>
              <a:rPr lang="en"/>
              <a:t>Let the soil dry between waterings, but do not allow to wilt; this causes the leaves to yellow.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every 6 weeks with 20-20-20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 part shade to full shade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1-6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 division of rhizome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Purple Wandering Jew</a:t>
            </a:r>
            <a:r>
              <a:rPr lang="en" sz="2400" b="0" i="1"/>
              <a:t>                Tradescantia zebrina</a:t>
            </a:r>
            <a:endParaRPr sz="2400" b="0" i="1"/>
          </a:p>
        </p:txBody>
      </p:sp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100" y="1183725"/>
            <a:ext cx="7421800" cy="377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>
            <a:spLocks noGrp="1"/>
          </p:cNvSpPr>
          <p:nvPr>
            <p:ph type="title"/>
          </p:nvPr>
        </p:nvSpPr>
        <p:spPr>
          <a:xfrm>
            <a:off x="311700" y="18537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/>
              <a:t>Purple Wandering Jew</a:t>
            </a:r>
            <a:r>
              <a:rPr lang="en" sz="2400" b="0" i="1"/>
              <a:t>                Tradescantia zebrina</a:t>
            </a:r>
            <a:endParaRPr sz="2400" b="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9"/>
          <p:cNvSpPr txBox="1">
            <a:spLocks noGrp="1"/>
          </p:cNvSpPr>
          <p:nvPr>
            <p:ph type="body" idx="1"/>
          </p:nvPr>
        </p:nvSpPr>
        <p:spPr>
          <a:xfrm>
            <a:off x="311700" y="808775"/>
            <a:ext cx="8520600" cy="42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This trailing perennial is grown for its foliage; lovely leaves of gray green have silver stripes and dark purple reverses; low maintenance, and excellent for containers or massed as groundcover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</a:t>
            </a:r>
            <a:r>
              <a:rPr lang="en"/>
              <a:t>consistently moist but well-drained soil during the growing season, with reduced watering from fall to late winter.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feed plant monthly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 Best in filtered sun. Will grow in direct sun with some afternoon protection. Also grows in shade.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14 inches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Cuttings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Norfolk Island Pine	               </a:t>
            </a:r>
            <a:r>
              <a:rPr lang="en" sz="2400" b="0" i="1" dirty="0"/>
              <a:t>Araucaria heterophylla</a:t>
            </a:r>
            <a:endParaRPr sz="2400" b="0" i="1"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Non-flowering, needled evergreen.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</a:t>
            </a:r>
            <a:r>
              <a:rPr lang="en"/>
              <a:t>medium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weekly or biweekly applications of dilute liquid fertilizer from spring through fall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Full sun is normally best for developing compact symmetrical growth, but some light afternoon shade may be needed to avoid possible foliage bleach (yellow tints).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3-6 ft tall, slow growth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 cutting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Spider plant	                   </a:t>
            </a:r>
            <a:r>
              <a:rPr lang="en" sz="2400" b="0" i="1" dirty="0"/>
              <a:t>Chlorophytum comosum cv.</a:t>
            </a:r>
            <a:endParaRPr sz="2400" b="0" i="1" dirty="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825" y="1152475"/>
            <a:ext cx="5117262" cy="381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Spider plant	                   </a:t>
            </a:r>
            <a:r>
              <a:rPr lang="en" sz="2400" b="0" i="1" dirty="0"/>
              <a:t>Chlorophytum comosum cv.</a:t>
            </a:r>
            <a:br>
              <a:rPr lang="en" dirty="0"/>
            </a:br>
            <a:endParaRPr sz="2400" b="0" i="1" dirty="0"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Possibly the most popular of all houseplants, spider plant is a grass-like, clump forming, evergreen perennial in the lily family.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 </a:t>
            </a:r>
            <a:r>
              <a:rPr lang="en"/>
              <a:t>water well when in full growth.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Do not over fertilize as heavily fertilized plants may not form as many new plantlets.  Your plants will not run short of nutrients; its tubers store reserve food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bright indirect sunlight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1-2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 plantlets/cuttings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Dumb cane                              </a:t>
            </a:r>
            <a:r>
              <a:rPr lang="en" sz="2400" b="0" i="1" dirty="0"/>
              <a:t>Dieffenbachia maculata</a:t>
            </a:r>
            <a:br>
              <a:rPr lang="en" dirty="0"/>
            </a:br>
            <a:endParaRPr sz="2400" b="0" i="1" dirty="0"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925" y="1068425"/>
            <a:ext cx="3830300" cy="38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111200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Dumb cane                               </a:t>
            </a:r>
            <a:r>
              <a:rPr lang="en" sz="2400" b="0" i="1" dirty="0"/>
              <a:t>Dieffenbachia maculata</a:t>
            </a:r>
            <a:br>
              <a:rPr lang="en" dirty="0"/>
            </a:br>
            <a:endParaRPr sz="2400" b="0" i="1"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11700" y="734600"/>
            <a:ext cx="8520600" cy="41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Description: </a:t>
            </a:r>
            <a:r>
              <a:rPr lang="en" sz="1600" dirty="0"/>
              <a:t>This is a clustered perennial that features oblong pointed shiny leaves. Leaves are variable in color, generally being green with patches or blotches of cream/white.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/>
              <a:t>Water:  </a:t>
            </a:r>
            <a:r>
              <a:rPr lang="en" sz="1600" dirty="0"/>
              <a:t>Water regularly during the growing season, but reduce watering from fall to late winter.  Allow soils to dry between waterings.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/>
              <a:t>Fertilizer:</a:t>
            </a:r>
            <a:r>
              <a:rPr lang="en" sz="1600" dirty="0"/>
              <a:t>   application of a complete water-soluble fertilizer, such as 20-20-20, every 4 to 6 weeks during the growing season will provide adequate nutrition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/>
              <a:t>Light:</a:t>
            </a:r>
            <a:r>
              <a:rPr lang="en" sz="1600" dirty="0"/>
              <a:t> bright,  indirect light with protection from direct sun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 dirty="0"/>
              <a:t>Size and growth rate: </a:t>
            </a:r>
            <a:r>
              <a:rPr lang="en" sz="1600" dirty="0"/>
              <a:t>In its native habitat, plants will grow to 6-10’ tall, however, they are generally kept much smaller when grown indoors in containers.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b="1" dirty="0"/>
              <a:t>Propagation:</a:t>
            </a:r>
            <a:r>
              <a:rPr lang="en" sz="1600" dirty="0"/>
              <a:t>  stem or root cuttings</a:t>
            </a:r>
            <a:endParaRPr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Golden Pothos                         </a:t>
            </a:r>
            <a:r>
              <a:rPr lang="en" sz="2400" b="0" i="1"/>
              <a:t>Epipremnum aureum cv.</a:t>
            </a:r>
            <a:endParaRPr sz="2400" b="0" i="1"/>
          </a:p>
        </p:txBody>
      </p:sp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0475" y="1068425"/>
            <a:ext cx="5279148" cy="39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111200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Golden Pothos                         </a:t>
            </a:r>
            <a:r>
              <a:rPr lang="en" sz="2400" b="0" i="1"/>
              <a:t>Epipremnum aureum cv.</a:t>
            </a:r>
            <a:endParaRPr sz="2400" b="0" i="1"/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311700" y="734600"/>
            <a:ext cx="8520600" cy="41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Description: </a:t>
            </a:r>
            <a:r>
              <a:rPr lang="en"/>
              <a:t>a climbing vine that produces abundant yellow-marbled foliage.  All parts of this plant are poisonous if ingested.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Water:  </a:t>
            </a:r>
            <a:r>
              <a:rPr lang="en"/>
              <a:t>Keep soil consistently moist during the growing season, but reduce watering somewhat from fall to late winter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Fertilizer:</a:t>
            </a:r>
            <a:r>
              <a:rPr lang="en"/>
              <a:t>   very little, as needed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Light:</a:t>
            </a:r>
            <a:r>
              <a:rPr lang="en"/>
              <a:t> bright indirect light or in part sun locations with protection from afternoon sun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Size and growth rate: </a:t>
            </a:r>
            <a:r>
              <a:rPr lang="en"/>
              <a:t>6-8 feet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Propagation:</a:t>
            </a:r>
            <a:r>
              <a:rPr lang="en"/>
              <a:t>  stem cuttings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1264</Words>
  <Application>Microsoft Office PowerPoint</Application>
  <PresentationFormat>On-screen Show (16:9)</PresentationFormat>
  <Paragraphs>122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Source Sans Pro</vt:lpstr>
      <vt:lpstr>Raleway</vt:lpstr>
      <vt:lpstr>Arial</vt:lpstr>
      <vt:lpstr>Plum</vt:lpstr>
      <vt:lpstr>Plant Identification</vt:lpstr>
      <vt:lpstr>Norfolk Island Pine                 Araucaria heterophylla</vt:lpstr>
      <vt:lpstr>Norfolk Island Pine                Araucaria heterophylla</vt:lpstr>
      <vt:lpstr>Spider plant                    Chlorophytum comosum cv.</vt:lpstr>
      <vt:lpstr>Spider plant                    Chlorophytum comosum cv. </vt:lpstr>
      <vt:lpstr>Dumb cane                              Dieffenbachia maculata </vt:lpstr>
      <vt:lpstr>Dumb cane                               Dieffenbachia maculata </vt:lpstr>
      <vt:lpstr>Golden Pothos                         Epipremnum aureum cv.</vt:lpstr>
      <vt:lpstr>Golden Pothos                         Epipremnum aureum cv.</vt:lpstr>
      <vt:lpstr>Decora Rubber Plant          Ficus elastica "Decora" cv.</vt:lpstr>
      <vt:lpstr>Decora Rubber Plant          Ficus elastica "Decora" cv.</vt:lpstr>
      <vt:lpstr>Prayer Plant    Maranta leuconera</vt:lpstr>
      <vt:lpstr>Prayer Plant                 Maranta leuconera </vt:lpstr>
      <vt:lpstr>Boston Fern        Nephrolepis exaltata cv.</vt:lpstr>
      <vt:lpstr>Boston Fern             Nephrolepis exaltata cv.  </vt:lpstr>
      <vt:lpstr>Parlor Ivy          Philodendron scandens</vt:lpstr>
      <vt:lpstr>Parlor Ivy         Philodendron scandens   </vt:lpstr>
      <vt:lpstr>Swedish Ivy                   Plectranthus australis</vt:lpstr>
      <vt:lpstr>Swedish Ivy               Plectranthus australis    </vt:lpstr>
      <vt:lpstr>African violet                    Saintpaulia ionantha</vt:lpstr>
      <vt:lpstr>African violet                    Saintpaulia ionantha     </vt:lpstr>
      <vt:lpstr>Dwarf Schefflera                Schefflera arboricola</vt:lpstr>
      <vt:lpstr>Dwarf Schefflera                Schefflera arboricola      </vt:lpstr>
      <vt:lpstr>Peace Lily                                               Spathiphyllum cvs.</vt:lpstr>
      <vt:lpstr>Peace Lily                                               Spathiphyllum cvs.     </vt:lpstr>
      <vt:lpstr>Purple Wandering Jew                Tradescantia zebrina</vt:lpstr>
      <vt:lpstr>Purple Wandering Jew                Tradescantia zebrina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Identification</dc:title>
  <cp:lastModifiedBy>Charity Brewer</cp:lastModifiedBy>
  <cp:revision>1</cp:revision>
  <dcterms:modified xsi:type="dcterms:W3CDTF">2019-05-03T12:53:56Z</dcterms:modified>
</cp:coreProperties>
</file>